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Exemplu de prezentare cu date sintetice.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Verificare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Compară textul din slide cu pagina PDF.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Rezultat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Acest fișier nu conține date personale.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